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70" r:id="rId3"/>
    <p:sldId id="259" r:id="rId4"/>
    <p:sldId id="258" r:id="rId5"/>
    <p:sldId id="260" r:id="rId6"/>
    <p:sldId id="266" r:id="rId7"/>
    <p:sldId id="263" r:id="rId8"/>
    <p:sldId id="264" r:id="rId9"/>
    <p:sldId id="262" r:id="rId10"/>
    <p:sldId id="265" r:id="rId11"/>
    <p:sldId id="267" r:id="rId12"/>
    <p:sldId id="269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20000"/>
    <a:srgbClr val="FF53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30F13-75B9-47B5-AF37-601FBAB5233E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BD6C-EBB0-4F27-9154-0E83BA812D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991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30F13-75B9-47B5-AF37-601FBAB5233E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BD6C-EBB0-4F27-9154-0E83BA812D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578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30F13-75B9-47B5-AF37-601FBAB5233E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BD6C-EBB0-4F27-9154-0E83BA812D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84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30F13-75B9-47B5-AF37-601FBAB5233E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BD6C-EBB0-4F27-9154-0E83BA812D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564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30F13-75B9-47B5-AF37-601FBAB5233E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BD6C-EBB0-4F27-9154-0E83BA812D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085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30F13-75B9-47B5-AF37-601FBAB5233E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BD6C-EBB0-4F27-9154-0E83BA812D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82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30F13-75B9-47B5-AF37-601FBAB5233E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BD6C-EBB0-4F27-9154-0E83BA812D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701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30F13-75B9-47B5-AF37-601FBAB5233E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BD6C-EBB0-4F27-9154-0E83BA812D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710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30F13-75B9-47B5-AF37-601FBAB5233E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BD6C-EBB0-4F27-9154-0E83BA812D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466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30F13-75B9-47B5-AF37-601FBAB5233E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BD6C-EBB0-4F27-9154-0E83BA812D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196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30F13-75B9-47B5-AF37-601FBAB5233E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BD6C-EBB0-4F27-9154-0E83BA812D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977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30F13-75B9-47B5-AF37-601FBAB5233E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8BD6C-EBB0-4F27-9154-0E83BA812D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41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2" y="23385"/>
            <a:ext cx="9123928" cy="674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98"/>
            <a:ext cx="9144000" cy="6828102"/>
          </a:xfrm>
          <a:prstGeom prst="rect">
            <a:avLst/>
          </a:prstGeom>
        </p:spPr>
      </p:pic>
      <p:pic>
        <p:nvPicPr>
          <p:cNvPr id="3" name="Рисунок 2" descr="C:\Users\Елена\AppData\Local\Microsoft\Windows\Temporary Internet Files\Content.Word\SAM_271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48680"/>
            <a:ext cx="2115081" cy="25904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166801" y="548680"/>
            <a:ext cx="4572000" cy="9060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Зайцева 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Елизавета 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Васильевна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66801" y="1443204"/>
            <a:ext cx="4549830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Зайцева Елизавета Васильевна родилась в городе </a:t>
            </a:r>
            <a:r>
              <a:rPr lang="ru-RU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Мамадыш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7октября 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1933 </a:t>
            </a:r>
            <a:r>
              <a:rPr lang="ru-RU" sz="16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года.Когда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началась Великая Отечественная война её было семь лет. В 1942 году отца взяли на фронт.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 сентября 1942 года пошла в школу №3, училась до 7 </a:t>
            </a:r>
            <a:r>
              <a:rPr lang="ru-RU" sz="16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класса.С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1951 года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начала</a:t>
            </a:r>
            <a:endParaRPr lang="ru-RU" sz="1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69715" y="3212976"/>
            <a:ext cx="6869085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работать на хлопчатобумажной фабрике, прядильщицей  и проработала там до 1976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года.Затем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работала на фабрике «Спартак» по 1983 год, в 50 лет вышла на пенсию, будучи на пенсии проработала ещё 9 лет. Общий трудовой стаж составляет 47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лет.Елизавета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Васильевна имеет четверо детей и 3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внука.В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настоящее время проживает с сыновьями Владимиром и Сергеем. Условиями проживания довольна.</a:t>
            </a:r>
          </a:p>
        </p:txBody>
      </p:sp>
    </p:spTree>
    <p:extLst>
      <p:ext uri="{BB962C8B-B14F-4D97-AF65-F5344CB8AC3E}">
        <p14:creationId xmlns:p14="http://schemas.microsoft.com/office/powerpoint/2010/main" val="447972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" y="0"/>
            <a:ext cx="9136638" cy="6649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32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98"/>
            <a:ext cx="9144000" cy="6828102"/>
          </a:xfrm>
          <a:prstGeom prst="rect">
            <a:avLst/>
          </a:prstGeom>
        </p:spPr>
      </p:pic>
      <p:pic>
        <p:nvPicPr>
          <p:cNvPr id="7" name="Рисунок 6" descr="C:\Users\Оксана\Desktop\фото мой класс\DSCF726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8" r="16082"/>
          <a:stretch/>
        </p:blipFill>
        <p:spPr bwMode="auto">
          <a:xfrm>
            <a:off x="2123728" y="620688"/>
            <a:ext cx="2448272" cy="244827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5148064" y="599350"/>
            <a:ext cx="2876681" cy="928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Егорова </a:t>
            </a:r>
            <a:endParaRPr lang="ru-RU" sz="20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Зинаида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Дмитриевна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87722" y="1527809"/>
            <a:ext cx="4016012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Родилась 08.04.1929 г., в г.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Мамадыш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. Когда началась  война,  было 12 лет. Училась в школе в г.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Мамадыш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Была в гостях у сестры в Казани. О войне сообщили по радио.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endParaRPr lang="ru-RU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14404" y="3140968"/>
            <a:ext cx="6689330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заводах загудели гудки. В войну окончив 4 класса, стала работать в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швейпроме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швеёй, шили и вязали для солдат на фронте. После войны с 1948 по 1984 гг. работала на фабрике, оттуда вышла на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пенсию.Вдова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3 детей, 4 внука, 4 правнука. Проживает одна. Условиями довольна. </a:t>
            </a:r>
          </a:p>
        </p:txBody>
      </p:sp>
    </p:spTree>
    <p:extLst>
      <p:ext uri="{BB962C8B-B14F-4D97-AF65-F5344CB8AC3E}">
        <p14:creationId xmlns:p14="http://schemas.microsoft.com/office/powerpoint/2010/main" val="32988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31261" cy="683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195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aaf8ae9aa6c3f669cd03d05eea5caad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504" y="18581"/>
            <a:ext cx="2808312" cy="18669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5" name="Рисунок 4" descr="0_7209f_59cc244b_XL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5724128" y="4365104"/>
            <a:ext cx="3170555" cy="21678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3" y="1122363"/>
            <a:ext cx="8280921" cy="23876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Презентация о ветеранах тыла – 2015год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602038"/>
            <a:ext cx="7992888" cy="1655762"/>
          </a:xfrm>
        </p:spPr>
        <p:txBody>
          <a:bodyPr/>
          <a:lstStyle/>
          <a:p>
            <a:r>
              <a:rPr lang="ru-RU" sz="2400" b="1" dirty="0" smtClean="0"/>
              <a:t>Информация составлена учащимися МБОУ СОШ №3 г.Мамадыш,</a:t>
            </a:r>
          </a:p>
          <a:p>
            <a:r>
              <a:rPr lang="ru-RU" sz="2400" b="1" dirty="0"/>
              <a:t>о</a:t>
            </a:r>
            <a:r>
              <a:rPr lang="ru-RU" sz="2400" b="1" dirty="0" smtClean="0"/>
              <a:t>снована на реальном общении с ветеранами, исторических документах и фактах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060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144"/>
            <a:ext cx="9144000" cy="6876288"/>
          </a:xfrm>
          <a:prstGeom prst="rect">
            <a:avLst/>
          </a:prstGeom>
        </p:spPr>
      </p:pic>
      <p:pic>
        <p:nvPicPr>
          <p:cNvPr id="3" name="Рисунок 2" descr="F:\DCIM\Camera\2015-02-02 12.59.51.jpg"/>
          <p:cNvPicPr/>
          <p:nvPr/>
        </p:nvPicPr>
        <p:blipFill rotWithShape="1">
          <a:blip r:embed="rId3" cstate="print"/>
          <a:srcRect l="17913" t="8446"/>
          <a:stretch/>
        </p:blipFill>
        <p:spPr bwMode="auto">
          <a:xfrm rot="5400000">
            <a:off x="1680901" y="1218680"/>
            <a:ext cx="2939241" cy="2341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464496" y="404664"/>
            <a:ext cx="4572000" cy="12875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ЧАПОВА  </a:t>
            </a:r>
          </a:p>
          <a:p>
            <a:pPr algn="just">
              <a:spcAft>
                <a:spcPts val="1000"/>
              </a:spcAft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АНТОНИНА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ВЛАДИМИРОВНА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( 06.07.1931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1698599"/>
            <a:ext cx="4374232" cy="2306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Чапова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Антонина Владимировна родилась 6 июля 1931 году в деревне Омары, </a:t>
            </a:r>
            <a:r>
              <a:rPr lang="ru-RU" sz="1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Мамадышского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района ТАССР. Ей было 9 лет когда началась Великая Отечественная война. Среднее образование получила в своей родной деревне. С декабря 1947 года работала телефонистом на почте. Потом направили начальником отделения связи в деревню </a:t>
            </a:r>
            <a:r>
              <a:rPr lang="ru-RU" sz="1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Дигитли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 </a:t>
            </a:r>
            <a:r>
              <a:rPr lang="ru-RU" sz="1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Дигитлях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она проработала 10 лет. В 60-ые годы её перевили контролёром </a:t>
            </a:r>
            <a:r>
              <a:rPr lang="ru-RU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4039535"/>
            <a:ext cx="6750496" cy="2339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почтовое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отделение города </a:t>
            </a:r>
            <a:r>
              <a:rPr lang="ru-RU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Мамадыш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 1954 году вышла замуж и родила двоих сыновей. Дети получили высшее образование. Один из сыновей со своей семьей живёт и работает в Москве. Второй сын Анатолий погиб в автокатастрофе. В данное время живет с мужем в однокомнатной квартире. Есть 4 внука и 2 правнучки. С условиями жизни довольна, но мечтает жить  в 2-х комнатной </a:t>
            </a:r>
            <a:r>
              <a:rPr lang="ru-RU" sz="16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квартире.Награждена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почетными грамотами и юбилейными медалями победы в Великой Отечественной войне 1941-1945гг.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01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3" y="0"/>
            <a:ext cx="9180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66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98"/>
            <a:ext cx="9144000" cy="6828102"/>
          </a:xfrm>
          <a:prstGeom prst="rect">
            <a:avLst/>
          </a:prstGeom>
        </p:spPr>
      </p:pic>
      <p:pic>
        <p:nvPicPr>
          <p:cNvPr id="3" name="Рисунок 2" descr="C:\Users\User\Pictures\Красильникова\Отсканировано 02.02.2015 15-13.bmp"/>
          <p:cNvPicPr/>
          <p:nvPr/>
        </p:nvPicPr>
        <p:blipFill rotWithShape="1">
          <a:blip r:embed="rId3" cstate="print"/>
          <a:srcRect l="17446" r="22871" b="6427"/>
          <a:stretch/>
        </p:blipFill>
        <p:spPr bwMode="auto">
          <a:xfrm>
            <a:off x="2051720" y="600922"/>
            <a:ext cx="2808312" cy="2876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860032" y="442501"/>
            <a:ext cx="4032448" cy="4626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Красильникова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Анна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Александровна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Родилась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селе Берёзовые Поляны (ранее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Таканышский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район)</a:t>
            </a:r>
            <a:endParaRPr lang="ru-RU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Когда началась война, было 11 лет. Закончила 2 класса и работала в колхозе. Во время войны работала также в колхозе. В основном работали в поле. Всю работу выполняли вручную. Отец погиб, подорвался на мине. Жила с мамой и двумя братьями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4497428"/>
            <a:ext cx="705678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1955 году вышла замуж и до 1978 года жила в селе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Черкасы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 1978 году переехали с семьёй  в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Мамадыш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Работала в СХТ, затем в гостинице, откуда и вышла на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пенсию Имеет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награды: ветеран труда, ветеран тыла, юбилейные медали к дню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победы.</a:t>
            </a:r>
            <a:r>
              <a:rPr lang="ru-RU" sz="16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Имеет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двоих детей (третий умер), 6 внуков, 4 правнука. Сейчас проживает с мужем.</a:t>
            </a:r>
            <a:endParaRPr lang="ru-RU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01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" y="188640"/>
            <a:ext cx="9141985" cy="6669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208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98"/>
            <a:ext cx="9144000" cy="6828102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2" t="12664" r="24471" b="29635"/>
          <a:stretch/>
        </p:blipFill>
        <p:spPr>
          <a:xfrm>
            <a:off x="1979712" y="548680"/>
            <a:ext cx="2448272" cy="252028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61756" y="548680"/>
            <a:ext cx="42484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</a:t>
            </a:r>
            <a:r>
              <a:rPr lang="ru-RU" sz="20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Кульмухаметова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Назия </a:t>
            </a:r>
            <a:r>
              <a:rPr lang="ru-RU" sz="20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Мингазовна</a:t>
            </a:r>
            <a:endParaRPr lang="ru-RU" sz="20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родилась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 ноября 1930 года в деревне </a:t>
            </a:r>
            <a:r>
              <a:rPr lang="ru-RU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Акшишма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Мамадышского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района.</a:t>
            </a:r>
          </a:p>
          <a:p>
            <a:pPr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Когда началась война ей была 11 лет. Проучилась только 4 класса, потому что в школу надо было идти до соседней деревне, которая находилась 10 км от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них</a:t>
            </a:r>
            <a:endParaRPr lang="ru-RU" sz="1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3164781"/>
            <a:ext cx="69305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деревне Нижняя </a:t>
            </a:r>
            <a:r>
              <a:rPr lang="ru-RU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Ошма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Дальше она работала в колхозе, на поле.</a:t>
            </a:r>
          </a:p>
          <a:p>
            <a:pPr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Весть о войне Назия услышала по радио, которая стояло в середине</a:t>
            </a:r>
          </a:p>
          <a:p>
            <a:pPr>
              <a:spcAft>
                <a:spcPts val="0"/>
              </a:spcAft>
            </a:pPr>
            <a:r>
              <a:rPr lang="ru-RU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деревне</a:t>
            </a:r>
            <a:r>
              <a:rPr lang="ru-RU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В это время она шла в школу, услышав это, ей пришлось обратно идти домой.</a:t>
            </a:r>
          </a:p>
          <a:p>
            <a:pPr>
              <a:spcAft>
                <a:spcPts val="0"/>
              </a:spcAft>
            </a:pPr>
            <a:r>
              <a:rPr lang="ru-RU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В колхозе проработала 2-3 года. 5 апреля 1945 года переехала в город </a:t>
            </a:r>
            <a:r>
              <a:rPr lang="ru-RU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Мамадыш</a:t>
            </a:r>
            <a:r>
              <a:rPr lang="ru-RU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и начинает работать х/б фабрике. Жизнь была тяжелой. на фабрике проработала 30 лет, пока работала, училась в ФЗУ. В 1974 году идет работать в </a:t>
            </a:r>
            <a:r>
              <a:rPr lang="ru-RU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Сырзавод</a:t>
            </a:r>
            <a:r>
              <a:rPr lang="ru-RU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города </a:t>
            </a:r>
            <a:r>
              <a:rPr lang="ru-RU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Мамадыш</a:t>
            </a:r>
            <a:r>
              <a:rPr lang="ru-RU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там работала 13 лет., оттуда вышла на пенсию.</a:t>
            </a:r>
          </a:p>
          <a:p>
            <a:pPr>
              <a:spcAft>
                <a:spcPts val="0"/>
              </a:spcAft>
            </a:pPr>
            <a:r>
              <a:rPr lang="ru-RU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Награды: ветеран тыла, ветеран труда.</a:t>
            </a:r>
          </a:p>
          <a:p>
            <a:pPr>
              <a:spcAft>
                <a:spcPts val="0"/>
              </a:spcAft>
            </a:pPr>
            <a:r>
              <a:rPr lang="ru-RU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У Назии </a:t>
            </a:r>
            <a:r>
              <a:rPr lang="ru-RU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Мингазовны</a:t>
            </a:r>
            <a:r>
              <a:rPr lang="ru-RU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4-о  детей, 5 внуков, 5 правнуков. Сейчас живет с младшей дочкой. Условиями жизни она довольна.</a:t>
            </a:r>
          </a:p>
        </p:txBody>
      </p:sp>
    </p:spTree>
    <p:extLst>
      <p:ext uri="{BB962C8B-B14F-4D97-AF65-F5344CB8AC3E}">
        <p14:creationId xmlns:p14="http://schemas.microsoft.com/office/powerpoint/2010/main" val="183331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98"/>
            <a:ext cx="9144000" cy="6828102"/>
          </a:xfrm>
          <a:prstGeom prst="rect">
            <a:avLst/>
          </a:prstGeom>
        </p:spPr>
      </p:pic>
      <p:pic>
        <p:nvPicPr>
          <p:cNvPr id="3" name="Рисунок 2" descr="C:\Users\Елена\AppData\Local\Microsoft\Windows\Temporary Internet Files\Content.Word\IMG_0446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73" b="6300"/>
          <a:stretch/>
        </p:blipFill>
        <p:spPr bwMode="auto">
          <a:xfrm>
            <a:off x="1979713" y="620688"/>
            <a:ext cx="2520280" cy="288032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039546" y="554628"/>
            <a:ext cx="2880320" cy="90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Горячева 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Галина  </a:t>
            </a:r>
            <a:r>
              <a:rPr lang="ru-RU" sz="20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Маркеловна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99994" y="1475968"/>
            <a:ext cx="4248470" cy="2339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Горячева Галина </a:t>
            </a:r>
            <a:r>
              <a:rPr lang="ru-RU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Маркеловна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родилась 14 октября 1929 года  в деревне </a:t>
            </a:r>
            <a:r>
              <a:rPr lang="ru-RU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Сарсасы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Шереметьевского района. В семье было пять дочерей и сын. Мать умерла в 1942 году. До войны переехали жить в с. Соколка. В тот день когда началась Великая Отечественная война На реке Вятка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проплывали</a:t>
            </a: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4" y="3815583"/>
            <a:ext cx="6768750" cy="2622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пароходы  и гудели. Пришёл отец домой и сказал, что началась </a:t>
            </a:r>
            <a:r>
              <a:rPr lang="ru-RU" sz="16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война.В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1943 году в марте месяце переехали  в город </a:t>
            </a:r>
            <a:r>
              <a:rPr lang="ru-RU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Мамадыш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 14 лет начала работать на </a:t>
            </a:r>
            <a:r>
              <a:rPr lang="ru-RU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промкобинате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швеёй. Отец там же работал </a:t>
            </a:r>
            <a:r>
              <a:rPr lang="ru-RU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закройщеком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Проработала на этом комбинате 20 лет.. Затем работала на пищекомбинате, пекла пряники, в зимний период, летом работали на огородах, делали </a:t>
            </a:r>
            <a:r>
              <a:rPr lang="ru-RU" sz="16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заготовки.Последние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два года до пенсии проработала  в детском саду «Светлячок». Общий трудовой стаж – 40 лет. Имеет четверо детей, 6 внуков, 2 правнука. Дети помогают. Условиями жизни </a:t>
            </a:r>
            <a:r>
              <a:rPr lang="ru-RU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давольна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343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116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411</TotalTime>
  <Words>867</Words>
  <Application>Microsoft Office PowerPoint</Application>
  <PresentationFormat>Экран (4:3)</PresentationFormat>
  <Paragraphs>39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о ветеранах тыла – 2015год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Роза</cp:lastModifiedBy>
  <cp:revision>36</cp:revision>
  <dcterms:created xsi:type="dcterms:W3CDTF">2011-04-07T14:54:03Z</dcterms:created>
  <dcterms:modified xsi:type="dcterms:W3CDTF">2015-02-18T05:28:05Z</dcterms:modified>
</cp:coreProperties>
</file>